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45F4-2A26-2034-AE1A-8E3EF9E7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0A2FA-53A4-AA96-DCD0-BAAA08AF6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758A3-B8BB-7E0D-CDE4-FC29D9DF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FA465-EBB9-FD1C-90E8-6E91E20F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91968-5642-40AF-8950-C792F7EB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52B-7E9E-F983-A8FC-D32CEAAD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F4F16-7882-76DD-3549-106BFC046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B5265-9DB5-D33B-BD2C-94DBF3A6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88D16-5215-AFAF-7CE0-D19213D5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4EC18-90BC-3B4A-357B-0CE2C415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2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BFF155-44FD-9EC7-BCAB-6A7AA7C15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1F768-B318-2277-A630-A03332B50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1005-217B-A6FC-4DF4-865342C3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A9354-727C-526F-2510-05C59A7C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64422-A9FB-5A20-BBEF-E291D3DB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82935-5572-AE43-37E4-B388C813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F550-858F-69C8-A2D0-C1523DDFC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51C10-C466-3AEE-109E-42B4E6142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70DC8-4BC5-5102-1D17-844FDD82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CB309-12AC-22E9-8BE1-54600D90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9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B696-EE40-BE18-7C2D-65DCC7F1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9F82B-7C31-F6D4-2A9C-A27F6A258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34421-C32D-7042-8F81-4448D286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04343-5EB1-B65F-21B8-4E914A23F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47C94-1F0F-12DB-236F-C97E351A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6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157F-8433-871E-2722-4C9EEF0A4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DDD6E-13F3-9458-D358-E8C4E3293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C0300-EA89-EFD3-4114-871E62F65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8948-F8A0-D552-E8BB-6369C6E1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A054F-3A36-0008-4D04-757B593E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32E72-89E5-6170-9F1A-628F9890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3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DB41-E998-A962-860E-47C2AC12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276D9-CB53-74A4-DFE1-8F906A406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780B6-4CAD-9053-7D70-72D331587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39C87-4F02-CE3E-EF45-BC26A33B7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3D53-95F8-396B-999D-977AB5A23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4C1C3D-3C35-A0D6-2EAA-5CA605FA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588117-8BA7-6293-B40B-75EAAB8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F4149-1428-3C55-BB47-550C9756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5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4585-2994-22C1-C12D-07E55BDC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E46E-F1C0-1E97-7EB8-58E87976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95F41-C962-1014-FDF8-0CADA559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B4886-365F-439A-A314-A6128BCC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20604-A1D8-DEDB-3571-3E5A6385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F5136-81D9-0E8B-1D0B-5FC3E5AD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DE081-3827-DC81-7DA8-4998E55D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4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3992-FAEA-5158-FDD5-CB7404A6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152D-BEDA-BB53-C38B-C8F9163F1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B727B-A14F-664B-957B-6AA22D404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31D2F-977E-C1C2-9DA0-787CDE264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367FB-0124-24A1-D4D8-370ACFF3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C2C14-3B2D-BA36-1DCE-452C8431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4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FD5A-5E72-83B3-78D5-79968062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56A4F-349C-ED28-7801-4C427A95A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70525-C278-CB99-3825-AD6F22E35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988A-2D3D-0C47-2FFF-F16F9A00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A4A7B-A389-053A-0594-25029936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70A74-F012-07C7-C65E-519562A5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3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E114B-ADE2-EA1F-7CCC-F9E62046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B692A-F442-EA7C-1EDD-3E6F0FEC7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1CA6A-180B-9DED-C22F-F6217B6A1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3AF0-08B8-4FCC-8B1F-2513CBBF6BC9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5E7BE-8D2A-7527-8D52-30011BB1E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30ADA-08B3-B575-968D-31577BC6F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7135-6530-D4B4-6520-9C40B079A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8364"/>
            <a:ext cx="9144000" cy="13578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  <a:t>Carrot Quest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</a:rPr>
              <a:t>The Root of Evil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417AB-9AA0-5EDB-6E93-E2D26B71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058" y="2920928"/>
            <a:ext cx="5417885" cy="1016144"/>
          </a:xfrm>
        </p:spPr>
        <p:txBody>
          <a:bodyPr>
            <a:normAutofit/>
          </a:bodyPr>
          <a:lstStyle/>
          <a:p>
            <a:r>
              <a:rPr lang="en-US" sz="6000" b="1" dirty="0">
                <a:ln w="95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badi" panose="020B0604020104020204" pitchFamily="34" charset="0"/>
                <a:cs typeface="Aharoni" panose="020F0502020204030204" pitchFamily="2" charset="-79"/>
              </a:rPr>
              <a:t>STYLE GUIDE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ACAC40A-CDFD-606B-1680-2EECEBD85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0115" y="4289389"/>
            <a:ext cx="1691770" cy="169177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8DB5B3-FAB8-DF51-82F7-F3A49259CA05}"/>
              </a:ext>
            </a:extLst>
          </p:cNvPr>
          <p:cNvGrpSpPr/>
          <p:nvPr/>
        </p:nvGrpSpPr>
        <p:grpSpPr>
          <a:xfrm>
            <a:off x="-1" y="0"/>
            <a:ext cx="4403022" cy="6981824"/>
            <a:chOff x="-1" y="0"/>
            <a:chExt cx="4403022" cy="6981824"/>
          </a:xfrm>
        </p:grpSpPr>
        <p:pic>
          <p:nvPicPr>
            <p:cNvPr id="10" name="Picture 9" descr="A cartoon of a tree&#10;&#10;Description automatically generated">
              <a:extLst>
                <a:ext uri="{FF2B5EF4-FFF2-40B4-BE49-F238E27FC236}">
                  <a16:creationId xmlns:a16="http://schemas.microsoft.com/office/drawing/2014/main" id="{368CEE26-005D-F810-8362-A5684B528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85"/>
            <a:stretch/>
          </p:blipFill>
          <p:spPr>
            <a:xfrm>
              <a:off x="774329" y="0"/>
              <a:ext cx="3628692" cy="1419892"/>
            </a:xfrm>
            <a:prstGeom prst="rect">
              <a:avLst/>
            </a:prstGeom>
          </p:spPr>
        </p:pic>
        <p:pic>
          <p:nvPicPr>
            <p:cNvPr id="9" name="Picture 8" descr="A cartoon of a tree&#10;&#10;Description automatically generated">
              <a:extLst>
                <a:ext uri="{FF2B5EF4-FFF2-40B4-BE49-F238E27FC236}">
                  <a16:creationId xmlns:a16="http://schemas.microsoft.com/office/drawing/2014/main" id="{CAD20F7C-1F22-5D4A-07C6-721FEF146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56" t="51180"/>
            <a:stretch/>
          </p:blipFill>
          <p:spPr>
            <a:xfrm>
              <a:off x="0" y="0"/>
              <a:ext cx="2091714" cy="1585677"/>
            </a:xfrm>
            <a:prstGeom prst="rect">
              <a:avLst/>
            </a:prstGeom>
          </p:spPr>
        </p:pic>
        <p:pic>
          <p:nvPicPr>
            <p:cNvPr id="11" name="Picture 10" descr="A cartoon of a tree&#10;&#10;Description automatically generated">
              <a:extLst>
                <a:ext uri="{FF2B5EF4-FFF2-40B4-BE49-F238E27FC236}">
                  <a16:creationId xmlns:a16="http://schemas.microsoft.com/office/drawing/2014/main" id="{94AF08D1-64C7-CC95-07CF-F9E54D212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68" y="266141"/>
              <a:ext cx="3628692" cy="3248025"/>
            </a:xfrm>
            <a:prstGeom prst="rect">
              <a:avLst/>
            </a:prstGeom>
          </p:spPr>
        </p:pic>
        <p:pic>
          <p:nvPicPr>
            <p:cNvPr id="12" name="Picture 11" descr="A cartoon of a tree&#10;&#10;Description automatically generated">
              <a:extLst>
                <a:ext uri="{FF2B5EF4-FFF2-40B4-BE49-F238E27FC236}">
                  <a16:creationId xmlns:a16="http://schemas.microsoft.com/office/drawing/2014/main" id="{38271159-F2E4-3E33-5D93-653D9A9E5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18"/>
            <a:stretch/>
          </p:blipFill>
          <p:spPr>
            <a:xfrm>
              <a:off x="0" y="864140"/>
              <a:ext cx="1897158" cy="3248025"/>
            </a:xfrm>
            <a:prstGeom prst="rect">
              <a:avLst/>
            </a:prstGeom>
          </p:spPr>
        </p:pic>
        <p:pic>
          <p:nvPicPr>
            <p:cNvPr id="14" name="Picture 13" descr="A cartoon of a tree&#10;&#10;Description automatically generated">
              <a:extLst>
                <a:ext uri="{FF2B5EF4-FFF2-40B4-BE49-F238E27FC236}">
                  <a16:creationId xmlns:a16="http://schemas.microsoft.com/office/drawing/2014/main" id="{42C28FFD-EE59-BD4D-D941-019550104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4"/>
            <a:stretch/>
          </p:blipFill>
          <p:spPr>
            <a:xfrm>
              <a:off x="-1" y="2925689"/>
              <a:ext cx="2286269" cy="3248025"/>
            </a:xfrm>
            <a:prstGeom prst="rect">
              <a:avLst/>
            </a:prstGeom>
          </p:spPr>
        </p:pic>
        <p:pic>
          <p:nvPicPr>
            <p:cNvPr id="15" name="Picture 14" descr="A cartoon of a tree&#10;&#10;Description automatically generated">
              <a:extLst>
                <a:ext uri="{FF2B5EF4-FFF2-40B4-BE49-F238E27FC236}">
                  <a16:creationId xmlns:a16="http://schemas.microsoft.com/office/drawing/2014/main" id="{3E29A189-4876-5C5D-8681-E330BBDCC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23" y="3733799"/>
              <a:ext cx="3628692" cy="324802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74774-85F1-280E-1506-43FA81490753}"/>
              </a:ext>
            </a:extLst>
          </p:cNvPr>
          <p:cNvGrpSpPr/>
          <p:nvPr/>
        </p:nvGrpSpPr>
        <p:grpSpPr>
          <a:xfrm flipH="1">
            <a:off x="7788981" y="0"/>
            <a:ext cx="4403022" cy="6981824"/>
            <a:chOff x="-1" y="0"/>
            <a:chExt cx="4403022" cy="6981824"/>
          </a:xfrm>
        </p:grpSpPr>
        <p:pic>
          <p:nvPicPr>
            <p:cNvPr id="18" name="Picture 17" descr="A cartoon of a tree&#10;&#10;Description automatically generated">
              <a:extLst>
                <a:ext uri="{FF2B5EF4-FFF2-40B4-BE49-F238E27FC236}">
                  <a16:creationId xmlns:a16="http://schemas.microsoft.com/office/drawing/2014/main" id="{6516DB3C-22E1-DF2A-1C55-CB10FEE85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85"/>
            <a:stretch/>
          </p:blipFill>
          <p:spPr>
            <a:xfrm>
              <a:off x="774329" y="0"/>
              <a:ext cx="3628692" cy="1419892"/>
            </a:xfrm>
            <a:prstGeom prst="rect">
              <a:avLst/>
            </a:prstGeom>
          </p:spPr>
        </p:pic>
        <p:pic>
          <p:nvPicPr>
            <p:cNvPr id="19" name="Picture 18" descr="A cartoon of a tree&#10;&#10;Description automatically generated">
              <a:extLst>
                <a:ext uri="{FF2B5EF4-FFF2-40B4-BE49-F238E27FC236}">
                  <a16:creationId xmlns:a16="http://schemas.microsoft.com/office/drawing/2014/main" id="{B6ED37AC-73F7-C0C0-0F87-E5CD4575B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56" t="51180"/>
            <a:stretch/>
          </p:blipFill>
          <p:spPr>
            <a:xfrm>
              <a:off x="0" y="0"/>
              <a:ext cx="2091714" cy="1585677"/>
            </a:xfrm>
            <a:prstGeom prst="rect">
              <a:avLst/>
            </a:prstGeom>
          </p:spPr>
        </p:pic>
        <p:pic>
          <p:nvPicPr>
            <p:cNvPr id="20" name="Picture 19" descr="A cartoon of a tree&#10;&#10;Description automatically generated">
              <a:extLst>
                <a:ext uri="{FF2B5EF4-FFF2-40B4-BE49-F238E27FC236}">
                  <a16:creationId xmlns:a16="http://schemas.microsoft.com/office/drawing/2014/main" id="{802714C7-D0F5-AEC1-FCE4-F046587D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68" y="266141"/>
              <a:ext cx="3628692" cy="3248025"/>
            </a:xfrm>
            <a:prstGeom prst="rect">
              <a:avLst/>
            </a:prstGeom>
          </p:spPr>
        </p:pic>
        <p:pic>
          <p:nvPicPr>
            <p:cNvPr id="21" name="Picture 20" descr="A cartoon of a tree&#10;&#10;Description automatically generated">
              <a:extLst>
                <a:ext uri="{FF2B5EF4-FFF2-40B4-BE49-F238E27FC236}">
                  <a16:creationId xmlns:a16="http://schemas.microsoft.com/office/drawing/2014/main" id="{48CC49B0-A2EF-8056-6629-D75239E6D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18"/>
            <a:stretch/>
          </p:blipFill>
          <p:spPr>
            <a:xfrm>
              <a:off x="0" y="864140"/>
              <a:ext cx="1897158" cy="3248025"/>
            </a:xfrm>
            <a:prstGeom prst="rect">
              <a:avLst/>
            </a:prstGeom>
          </p:spPr>
        </p:pic>
        <p:pic>
          <p:nvPicPr>
            <p:cNvPr id="22" name="Picture 21" descr="A cartoon of a tree&#10;&#10;Description automatically generated">
              <a:extLst>
                <a:ext uri="{FF2B5EF4-FFF2-40B4-BE49-F238E27FC236}">
                  <a16:creationId xmlns:a16="http://schemas.microsoft.com/office/drawing/2014/main" id="{FACC40D0-53D9-DA05-A6CA-F9ECB81E3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4"/>
            <a:stretch/>
          </p:blipFill>
          <p:spPr>
            <a:xfrm>
              <a:off x="-1" y="2925689"/>
              <a:ext cx="2286269" cy="3248025"/>
            </a:xfrm>
            <a:prstGeom prst="rect">
              <a:avLst/>
            </a:prstGeom>
          </p:spPr>
        </p:pic>
        <p:pic>
          <p:nvPicPr>
            <p:cNvPr id="23" name="Picture 22" descr="A cartoon of a tree&#10;&#10;Description automatically generated">
              <a:extLst>
                <a:ext uri="{FF2B5EF4-FFF2-40B4-BE49-F238E27FC236}">
                  <a16:creationId xmlns:a16="http://schemas.microsoft.com/office/drawing/2014/main" id="{6F0D5B8D-88E4-1DBF-8404-DB1FFC70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23" y="3733799"/>
              <a:ext cx="3628692" cy="324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3C22-9D41-240B-D1EC-358F1620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9A7F2-61D0-D495-AFAE-0EB962E6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7218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nature filled world </a:t>
            </a:r>
            <a:r>
              <a:rPr lang="en-US" sz="2800" dirty="0"/>
              <a:t>with darkness and </a:t>
            </a:r>
            <a:r>
              <a:rPr lang="en-US" sz="2800" b="1" dirty="0"/>
              <a:t>corruption</a:t>
            </a:r>
            <a:r>
              <a:rPr lang="en-US" sz="2800" dirty="0"/>
              <a:t> lurking behind the corners. Variety of natural environments forests, grasslands, arctic, desert, catacombs, etc.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Corruption affecting the whole land, certain areas, filled to the brim with negative energy. Corruption creates unstainable growth, tumorous. Mix of decaying zombie flesh within the environment.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Hollow Knight style </a:t>
            </a:r>
            <a:r>
              <a:rPr lang="en-US" sz="2800" b="1" dirty="0"/>
              <a:t>lineart and cell shading</a:t>
            </a:r>
            <a:r>
              <a:rPr lang="en-US" sz="2800" dirty="0"/>
              <a:t>, enhanced with painterly elements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49710F-E6F5-AD4B-5173-A306D9A13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t="22592" r="8970"/>
          <a:stretch/>
        </p:blipFill>
        <p:spPr bwMode="auto">
          <a:xfrm>
            <a:off x="5405874" y="1585480"/>
            <a:ext cx="6536743" cy="381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1E7CB0-C0AB-F2A4-EFE2-E32F036CFF17}"/>
              </a:ext>
            </a:extLst>
          </p:cNvPr>
          <p:cNvCxnSpPr>
            <a:cxnSpLocks/>
          </p:cNvCxnSpPr>
          <p:nvPr/>
        </p:nvCxnSpPr>
        <p:spPr>
          <a:xfrm flipV="1">
            <a:off x="5024582" y="3260436"/>
            <a:ext cx="2032002" cy="114530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77F1096-3A84-6469-84C6-F182391A7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726" y="-77290"/>
            <a:ext cx="1792043" cy="23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4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3C22-9D41-240B-D1EC-358F1620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9A7F2-61D0-D495-AFAE-0EB962E6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Reflects the </a:t>
            </a:r>
            <a:r>
              <a:rPr lang="en-US" b="1" dirty="0"/>
              <a:t>natural world</a:t>
            </a:r>
            <a:r>
              <a:rPr lang="en-US" dirty="0"/>
              <a:t>, with evidence of </a:t>
            </a:r>
            <a:r>
              <a:rPr lang="en-US" b="1" dirty="0"/>
              <a:t>decay</a:t>
            </a:r>
            <a:r>
              <a:rPr lang="en-US" dirty="0"/>
              <a:t> and corruption.</a:t>
            </a:r>
          </a:p>
          <a:p>
            <a:r>
              <a:rPr lang="en-US" dirty="0"/>
              <a:t>Both darkness and color coexist. A natural environment mixed with patches of decaying nature. Like a green field, that has patches of dead weeds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beautiful</a:t>
            </a:r>
            <a:r>
              <a:rPr lang="en-US" dirty="0"/>
              <a:t> elements of an environment combined with the </a:t>
            </a:r>
            <a:r>
              <a:rPr lang="en-US" b="1" dirty="0"/>
              <a:t>horrific</a:t>
            </a:r>
          </a:p>
        </p:txBody>
      </p:sp>
      <p:pic>
        <p:nvPicPr>
          <p:cNvPr id="5" name="Picture 4" descr="A light shining through a hole in the sky&#10;&#10;Description automatically generated">
            <a:extLst>
              <a:ext uri="{FF2B5EF4-FFF2-40B4-BE49-F238E27FC236}">
                <a16:creationId xmlns:a16="http://schemas.microsoft.com/office/drawing/2014/main" id="{AF16C394-A13D-B4EE-25DA-D5CACCCC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5113" r="3649" b="4724"/>
          <a:stretch/>
        </p:blipFill>
        <p:spPr>
          <a:xfrm>
            <a:off x="6018743" y="219796"/>
            <a:ext cx="3877245" cy="2283258"/>
          </a:xfrm>
          <a:prstGeom prst="rect">
            <a:avLst/>
          </a:prstGeom>
        </p:spPr>
      </p:pic>
      <p:pic>
        <p:nvPicPr>
          <p:cNvPr id="7" name="Picture 6" descr="A tree in a dry land&#10;&#10;Description automatically generated">
            <a:extLst>
              <a:ext uri="{FF2B5EF4-FFF2-40B4-BE49-F238E27FC236}">
                <a16:creationId xmlns:a16="http://schemas.microsoft.com/office/drawing/2014/main" id="{0AFAD156-A7B8-D64A-CC10-D2330B575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43" y="2503054"/>
            <a:ext cx="3604235" cy="2027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46A2A-C05B-00D5-A6E8-640B66146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6"/>
          <a:stretch/>
        </p:blipFill>
        <p:spPr>
          <a:xfrm>
            <a:off x="9622978" y="221672"/>
            <a:ext cx="2569022" cy="2634427"/>
          </a:xfrm>
          <a:prstGeom prst="rect">
            <a:avLst/>
          </a:prstGeom>
        </p:spPr>
      </p:pic>
      <p:pic>
        <p:nvPicPr>
          <p:cNvPr id="13" name="Picture 12" descr="A painting of a landscape with rocks and trees&#10;&#10;Description automatically generated">
            <a:extLst>
              <a:ext uri="{FF2B5EF4-FFF2-40B4-BE49-F238E27FC236}">
                <a16:creationId xmlns:a16="http://schemas.microsoft.com/office/drawing/2014/main" id="{2C44BB84-FFF0-4445-4443-CCE4EA452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8" y="2856099"/>
            <a:ext cx="2585030" cy="2047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98B0F7-2890-DE68-7B88-1A875A343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2977" y="4895589"/>
            <a:ext cx="1636149" cy="1636149"/>
          </a:xfrm>
          <a:prstGeom prst="rect">
            <a:avLst/>
          </a:prstGeom>
        </p:spPr>
      </p:pic>
      <p:pic>
        <p:nvPicPr>
          <p:cNvPr id="17" name="Picture 16" descr="A close-up of a character&#10;&#10;Description automatically generated">
            <a:extLst>
              <a:ext uri="{FF2B5EF4-FFF2-40B4-BE49-F238E27FC236}">
                <a16:creationId xmlns:a16="http://schemas.microsoft.com/office/drawing/2014/main" id="{9B22795D-4A14-C06B-EFC9-0C22EF2CE5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" t="3452" r="78306" b="45767"/>
          <a:stretch/>
        </p:blipFill>
        <p:spPr>
          <a:xfrm>
            <a:off x="11259126" y="4894739"/>
            <a:ext cx="932874" cy="163483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A0FAA7-5992-B176-4AB3-5C131022BABC}"/>
              </a:ext>
            </a:extLst>
          </p:cNvPr>
          <p:cNvCxnSpPr>
            <a:cxnSpLocks/>
          </p:cNvCxnSpPr>
          <p:nvPr/>
        </p:nvCxnSpPr>
        <p:spPr>
          <a:xfrm flipV="1">
            <a:off x="5025325" y="5456064"/>
            <a:ext cx="1070675" cy="30155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3029A2-89FE-1506-2211-4F711FC0B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642" y="4648977"/>
            <a:ext cx="3399327" cy="191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CB8AAE-B898-B9CE-24D3-A47B44344936}"/>
              </a:ext>
            </a:extLst>
          </p:cNvPr>
          <p:cNvCxnSpPr>
            <a:cxnSpLocks/>
          </p:cNvCxnSpPr>
          <p:nvPr/>
        </p:nvCxnSpPr>
        <p:spPr>
          <a:xfrm>
            <a:off x="5269081" y="2384513"/>
            <a:ext cx="803636" cy="61066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53AE4A-7F04-B880-4F47-774744EE1CEF}"/>
              </a:ext>
            </a:extLst>
          </p:cNvPr>
          <p:cNvCxnSpPr>
            <a:cxnSpLocks/>
          </p:cNvCxnSpPr>
          <p:nvPr/>
        </p:nvCxnSpPr>
        <p:spPr>
          <a:xfrm>
            <a:off x="5025325" y="4338359"/>
            <a:ext cx="4959458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5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D332-8F71-F30A-62AD-E314B3F4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</a:t>
            </a:r>
          </a:p>
        </p:txBody>
      </p:sp>
      <p:pic>
        <p:nvPicPr>
          <p:cNvPr id="5" name="Content Placeholder 4" descr="Cartoon dog with a hammer&#10;&#10;Description automatically generated">
            <a:extLst>
              <a:ext uri="{FF2B5EF4-FFF2-40B4-BE49-F238E27FC236}">
                <a16:creationId xmlns:a16="http://schemas.microsoft.com/office/drawing/2014/main" id="{6C53001D-A3D0-D16C-AD8E-786D589F7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92" y="365125"/>
            <a:ext cx="2061248" cy="3111466"/>
          </a:xfrm>
        </p:spPr>
      </p:pic>
      <p:pic>
        <p:nvPicPr>
          <p:cNvPr id="7" name="Picture 6" descr="A cartoon of a rabbit wearing sunglasses&#10;&#10;Description automatically generated">
            <a:extLst>
              <a:ext uri="{FF2B5EF4-FFF2-40B4-BE49-F238E27FC236}">
                <a16:creationId xmlns:a16="http://schemas.microsoft.com/office/drawing/2014/main" id="{567106F9-7DEF-FDDE-87DE-F75630A6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28" y="3190696"/>
            <a:ext cx="2617707" cy="3487663"/>
          </a:xfrm>
          <a:prstGeom prst="rect">
            <a:avLst/>
          </a:prstGeom>
        </p:spPr>
      </p:pic>
      <p:pic>
        <p:nvPicPr>
          <p:cNvPr id="9" name="Picture 8" descr="A cartoon of a person wearing a mask&#10;&#10;Description automatically generated">
            <a:extLst>
              <a:ext uri="{FF2B5EF4-FFF2-40B4-BE49-F238E27FC236}">
                <a16:creationId xmlns:a16="http://schemas.microsoft.com/office/drawing/2014/main" id="{EB53634B-B53F-F478-0070-099E84A33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303" y="747473"/>
            <a:ext cx="2280697" cy="3534688"/>
          </a:xfrm>
          <a:prstGeom prst="rect">
            <a:avLst/>
          </a:prstGeom>
        </p:spPr>
      </p:pic>
      <p:pic>
        <p:nvPicPr>
          <p:cNvPr id="13" name="Picture 12" descr="A cartoon of a white helmet with a mustache and a sword&#10;&#10;Description automatically generated">
            <a:extLst>
              <a:ext uri="{FF2B5EF4-FFF2-40B4-BE49-F238E27FC236}">
                <a16:creationId xmlns:a16="http://schemas.microsoft.com/office/drawing/2014/main" id="{D5E87AD6-CCF0-62D4-4796-CC75701B0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75" y="3338945"/>
            <a:ext cx="3082297" cy="31911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0F4CF8-9D44-E8BC-6BB6-BF3E70CACB21}"/>
              </a:ext>
            </a:extLst>
          </p:cNvPr>
          <p:cNvCxnSpPr>
            <a:cxnSpLocks/>
          </p:cNvCxnSpPr>
          <p:nvPr/>
        </p:nvCxnSpPr>
        <p:spPr>
          <a:xfrm>
            <a:off x="4350327" y="2447636"/>
            <a:ext cx="961092" cy="19106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B3BE27-E996-B3A8-92B9-8F91EEF63D8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701309" y="1920858"/>
            <a:ext cx="2095583" cy="17579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6712AE1-62F8-3B52-34F0-6A96A36ADE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Black outlines over cell shaded art</a:t>
            </a:r>
          </a:p>
          <a:p>
            <a:endParaRPr lang="en-US" dirty="0"/>
          </a:p>
          <a:p>
            <a:r>
              <a:rPr lang="en-US" dirty="0"/>
              <a:t>Bunnyville bunnies are friendly and look soft</a:t>
            </a:r>
          </a:p>
          <a:p>
            <a:endParaRPr lang="en-US" dirty="0"/>
          </a:p>
          <a:p>
            <a:r>
              <a:rPr lang="en-US" dirty="0"/>
              <a:t>A character’s idle pose should reflect their </a:t>
            </a:r>
            <a:r>
              <a:rPr lang="en-US" b="1" dirty="0"/>
              <a:t>personality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DEFBA-AB43-B16F-70F7-3EE01414E1CD}"/>
              </a:ext>
            </a:extLst>
          </p:cNvPr>
          <p:cNvSpPr txBox="1"/>
          <p:nvPr/>
        </p:nvSpPr>
        <p:spPr>
          <a:xfrm>
            <a:off x="4572000" y="271975"/>
            <a:ext cx="2360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Upright, confident pose and smile shows Oakly’s cheerful and capable personality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F3AAF-566C-4F21-188E-93B422F17C3A}"/>
              </a:ext>
            </a:extLst>
          </p:cNvPr>
          <p:cNvSpPr txBox="1"/>
          <p:nvPr/>
        </p:nvSpPr>
        <p:spPr>
          <a:xfrm>
            <a:off x="8242918" y="230188"/>
            <a:ext cx="3792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Slightly turned away, a bit hunched. Shows Dewdrop’s more nervous personality.</a:t>
            </a:r>
          </a:p>
        </p:txBody>
      </p:sp>
    </p:spTree>
    <p:extLst>
      <p:ext uri="{BB962C8B-B14F-4D97-AF65-F5344CB8AC3E}">
        <p14:creationId xmlns:p14="http://schemas.microsoft.com/office/powerpoint/2010/main" val="389191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A23D-DA9F-A792-0B8F-99FCB1D9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ENEMIES</a:t>
            </a:r>
          </a:p>
        </p:txBody>
      </p:sp>
      <p:pic>
        <p:nvPicPr>
          <p:cNvPr id="5" name="Content Placeholder 4" descr="A cartoon of a monster&#10;&#10;Description automatically generated">
            <a:extLst>
              <a:ext uri="{FF2B5EF4-FFF2-40B4-BE49-F238E27FC236}">
                <a16:creationId xmlns:a16="http://schemas.microsoft.com/office/drawing/2014/main" id="{0BAF037C-C562-C771-7EA6-6F1FE5124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037" y="1027906"/>
            <a:ext cx="2582874" cy="3160412"/>
          </a:xfrm>
        </p:spPr>
      </p:pic>
      <p:pic>
        <p:nvPicPr>
          <p:cNvPr id="7" name="Picture 6" descr="A cartoon of a rabbit with a fork&#10;&#10;Description automatically generated">
            <a:extLst>
              <a:ext uri="{FF2B5EF4-FFF2-40B4-BE49-F238E27FC236}">
                <a16:creationId xmlns:a16="http://schemas.microsoft.com/office/drawing/2014/main" id="{74803376-1E1F-7FFA-FF83-3826BA22B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39303"/>
            <a:ext cx="1910025" cy="1737660"/>
          </a:xfrm>
          <a:prstGeom prst="rect">
            <a:avLst/>
          </a:prstGeom>
        </p:spPr>
      </p:pic>
      <p:pic>
        <p:nvPicPr>
          <p:cNvPr id="9" name="Picture 8" descr="A cartoon of a white sheep with a bloody body holding a fork&#10;&#10;Description automatically generated">
            <a:extLst>
              <a:ext uri="{FF2B5EF4-FFF2-40B4-BE49-F238E27FC236}">
                <a16:creationId xmlns:a16="http://schemas.microsoft.com/office/drawing/2014/main" id="{25003216-0945-9678-C599-2F1997D79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025" y="4439303"/>
            <a:ext cx="1910025" cy="1737660"/>
          </a:xfrm>
          <a:prstGeom prst="rect">
            <a:avLst/>
          </a:prstGeom>
        </p:spPr>
      </p:pic>
      <p:pic>
        <p:nvPicPr>
          <p:cNvPr id="11" name="Picture 10" descr="A cartoon of a cat with a fork&#10;&#10;Description automatically generated">
            <a:extLst>
              <a:ext uri="{FF2B5EF4-FFF2-40B4-BE49-F238E27FC236}">
                <a16:creationId xmlns:a16="http://schemas.microsoft.com/office/drawing/2014/main" id="{A42FA52A-F77A-3D90-BF08-59A9441F1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50" y="4439303"/>
            <a:ext cx="1910025" cy="173766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140CA0-9B4B-77E8-4A4F-A608F7D9B81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65564" cy="4388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Black outlines over cell shaded art</a:t>
            </a:r>
          </a:p>
          <a:p>
            <a:endParaRPr lang="en-US" b="1" dirty="0"/>
          </a:p>
          <a:p>
            <a:r>
              <a:rPr lang="en-US" dirty="0"/>
              <a:t>Enemies mutated by the Carrot Curse are often </a:t>
            </a:r>
            <a:r>
              <a:rPr lang="en-US" b="1" dirty="0"/>
              <a:t>zombie-like</a:t>
            </a:r>
            <a:r>
              <a:rPr lang="en-US" dirty="0"/>
              <a:t>, with blood or warped bodies</a:t>
            </a:r>
          </a:p>
          <a:p>
            <a:endParaRPr lang="en-US" dirty="0"/>
          </a:p>
          <a:p>
            <a:r>
              <a:rPr lang="en-US" b="1" dirty="0"/>
              <a:t>Carrots</a:t>
            </a:r>
            <a:r>
              <a:rPr lang="en-US" dirty="0"/>
              <a:t> often feature in the designs, as if they are growing through the cursed enemies</a:t>
            </a:r>
          </a:p>
          <a:p>
            <a:endParaRPr lang="en-US" dirty="0"/>
          </a:p>
          <a:p>
            <a:r>
              <a:rPr lang="en-US" dirty="0"/>
              <a:t>Enemies should have unique mutations </a:t>
            </a:r>
            <a:r>
              <a:rPr lang="en-US" b="1" dirty="0"/>
              <a:t>reflecting their attack style and environment</a:t>
            </a:r>
          </a:p>
        </p:txBody>
      </p:sp>
      <p:pic>
        <p:nvPicPr>
          <p:cNvPr id="4" name="Picture 3" descr="A red monster with sharp claws&#10;&#10;Description automatically generated">
            <a:extLst>
              <a:ext uri="{FF2B5EF4-FFF2-40B4-BE49-F238E27FC236}">
                <a16:creationId xmlns:a16="http://schemas.microsoft.com/office/drawing/2014/main" id="{4D4130CA-5CBA-514F-6306-C75349EB3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2" y="1395124"/>
            <a:ext cx="2217007" cy="22170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E92C07-5E61-D157-F181-AAC817DDB3FD}"/>
              </a:ext>
            </a:extLst>
          </p:cNvPr>
          <p:cNvCxnSpPr>
            <a:cxnSpLocks/>
          </p:cNvCxnSpPr>
          <p:nvPr/>
        </p:nvCxnSpPr>
        <p:spPr>
          <a:xfrm>
            <a:off x="5486399" y="2946400"/>
            <a:ext cx="1644074" cy="24938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D93C95-DC24-A742-66C4-A3E043FD5564}"/>
              </a:ext>
            </a:extLst>
          </p:cNvPr>
          <p:cNvCxnSpPr>
            <a:cxnSpLocks/>
          </p:cNvCxnSpPr>
          <p:nvPr/>
        </p:nvCxnSpPr>
        <p:spPr>
          <a:xfrm flipH="1">
            <a:off x="11018982" y="1194739"/>
            <a:ext cx="357910" cy="109587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ED4BE5-D4D3-2F79-E7C0-A176A0EDF6F9}"/>
              </a:ext>
            </a:extLst>
          </p:cNvPr>
          <p:cNvCxnSpPr>
            <a:cxnSpLocks/>
          </p:cNvCxnSpPr>
          <p:nvPr/>
        </p:nvCxnSpPr>
        <p:spPr>
          <a:xfrm flipV="1">
            <a:off x="9578109" y="6059344"/>
            <a:ext cx="527279" cy="36860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3A078B-7940-56EA-E389-FE5148A89D14}"/>
              </a:ext>
            </a:extLst>
          </p:cNvPr>
          <p:cNvSpPr txBox="1"/>
          <p:nvPr/>
        </p:nvSpPr>
        <p:spPr>
          <a:xfrm>
            <a:off x="4964952" y="6213773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Large mouth reflects massive melee attack style, and distinctive roar to summon allies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126B3-E75E-4511-6D6D-EED1A6533DFE}"/>
              </a:ext>
            </a:extLst>
          </p:cNvPr>
          <p:cNvSpPr txBox="1"/>
          <p:nvPr/>
        </p:nvSpPr>
        <p:spPr>
          <a:xfrm>
            <a:off x="9097818" y="624084"/>
            <a:ext cx="2979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Carrots growing out show the horror of the Carrot Curse</a:t>
            </a:r>
          </a:p>
        </p:txBody>
      </p:sp>
      <p:pic>
        <p:nvPicPr>
          <p:cNvPr id="2050" name="Picture 2" descr="Ranking the 9 most horrible Resident Evil enemies from worst to best -  Charlie INTEL">
            <a:extLst>
              <a:ext uri="{FF2B5EF4-FFF2-40B4-BE49-F238E27FC236}">
                <a16:creationId xmlns:a16="http://schemas.microsoft.com/office/drawing/2014/main" id="{1755BE0B-79C3-958E-EC92-8161DC86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49" y="188616"/>
            <a:ext cx="2478500" cy="13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BDF1BC4-3A4A-1830-84A9-9063C6A07C89}"/>
              </a:ext>
            </a:extLst>
          </p:cNvPr>
          <p:cNvCxnSpPr>
            <a:cxnSpLocks/>
          </p:cNvCxnSpPr>
          <p:nvPr/>
        </p:nvCxnSpPr>
        <p:spPr>
          <a:xfrm flipV="1">
            <a:off x="5296914" y="1619582"/>
            <a:ext cx="1036215" cy="106418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81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D6AD-1DC0-BEA8-D979-AD18561A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3B315-6A2B-D1E0-486C-D58275A204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currency, Carrot Seeds, is a simple rotating triangle</a:t>
            </a:r>
          </a:p>
          <a:p>
            <a:endParaRPr lang="en-US" dirty="0"/>
          </a:p>
          <a:p>
            <a:r>
              <a:rPr lang="en-US" dirty="0"/>
              <a:t>Other dropped items have black outlines and are cell-shaded, or have simple gradients</a:t>
            </a:r>
          </a:p>
          <a:p>
            <a:r>
              <a:rPr lang="en-US" dirty="0"/>
              <a:t>Items can either have a rough, sharp dreary style like the useless nail or they can be colorful and bright like you would find in Hello Kitty. Ignore the color palette. </a:t>
            </a:r>
          </a:p>
          <a:p>
            <a:endParaRPr lang="en-US" dirty="0"/>
          </a:p>
          <a:p>
            <a:r>
              <a:rPr lang="en-US" dirty="0"/>
              <a:t>Powerups will not be outlined, to better enhance their unique visuals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F44EBE-48A8-07CE-18E5-D38084DB4CF6}"/>
              </a:ext>
            </a:extLst>
          </p:cNvPr>
          <p:cNvGrpSpPr/>
          <p:nvPr/>
        </p:nvGrpSpPr>
        <p:grpSpPr>
          <a:xfrm>
            <a:off x="4684972" y="2258956"/>
            <a:ext cx="387927" cy="387927"/>
            <a:chOff x="4684972" y="2258956"/>
            <a:chExt cx="387927" cy="38792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E37E6BC3-A11C-412B-DB70-704E62B4BECD}"/>
                </a:ext>
              </a:extLst>
            </p:cNvPr>
            <p:cNvSpPr/>
            <p:nvPr/>
          </p:nvSpPr>
          <p:spPr>
            <a:xfrm>
              <a:off x="4684972" y="2258956"/>
              <a:ext cx="387927" cy="387927"/>
            </a:xfrm>
            <a:prstGeom prst="triangle">
              <a:avLst/>
            </a:prstGeom>
            <a:solidFill>
              <a:srgbClr val="F79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6B48BCEC-9B9A-A3BD-A70F-587406EBF27D}"/>
                </a:ext>
              </a:extLst>
            </p:cNvPr>
            <p:cNvSpPr/>
            <p:nvPr/>
          </p:nvSpPr>
          <p:spPr>
            <a:xfrm>
              <a:off x="4763480" y="2374627"/>
              <a:ext cx="230909" cy="230909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different types of knives&#10;&#10;Description automatically generated with medium confidence">
            <a:extLst>
              <a:ext uri="{FF2B5EF4-FFF2-40B4-BE49-F238E27FC236}">
                <a16:creationId xmlns:a16="http://schemas.microsoft.com/office/drawing/2014/main" id="{32268704-2FCB-29A9-C983-6F4835132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r="59749" b="12458"/>
          <a:stretch/>
        </p:blipFill>
        <p:spPr>
          <a:xfrm>
            <a:off x="6146800" y="461076"/>
            <a:ext cx="2449457" cy="38733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643242-763A-A1A2-7002-C68CB9B5E6C2}"/>
              </a:ext>
            </a:extLst>
          </p:cNvPr>
          <p:cNvCxnSpPr>
            <a:cxnSpLocks/>
          </p:cNvCxnSpPr>
          <p:nvPr/>
        </p:nvCxnSpPr>
        <p:spPr>
          <a:xfrm flipV="1">
            <a:off x="4996874" y="2796979"/>
            <a:ext cx="1309249" cy="54098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5B3C35-BD88-1310-5A85-56BE4DF911B2}"/>
              </a:ext>
            </a:extLst>
          </p:cNvPr>
          <p:cNvGrpSpPr/>
          <p:nvPr/>
        </p:nvGrpSpPr>
        <p:grpSpPr>
          <a:xfrm>
            <a:off x="5486398" y="5022418"/>
            <a:ext cx="1191491" cy="1154545"/>
            <a:chOff x="7001164" y="5098473"/>
            <a:chExt cx="1191491" cy="1154545"/>
          </a:xfrm>
        </p:grpSpPr>
        <p:sp>
          <p:nvSpPr>
            <p:cNvPr id="13" name="Sun 12">
              <a:extLst>
                <a:ext uri="{FF2B5EF4-FFF2-40B4-BE49-F238E27FC236}">
                  <a16:creationId xmlns:a16="http://schemas.microsoft.com/office/drawing/2014/main" id="{63AC77BD-BEFB-1993-8E8F-0DC56437D7A7}"/>
                </a:ext>
              </a:extLst>
            </p:cNvPr>
            <p:cNvSpPr/>
            <p:nvPr/>
          </p:nvSpPr>
          <p:spPr>
            <a:xfrm>
              <a:off x="7001164" y="5098473"/>
              <a:ext cx="1191491" cy="1154545"/>
            </a:xfrm>
            <a:prstGeom prst="su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8 Points 14">
              <a:extLst>
                <a:ext uri="{FF2B5EF4-FFF2-40B4-BE49-F238E27FC236}">
                  <a16:creationId xmlns:a16="http://schemas.microsoft.com/office/drawing/2014/main" id="{27472BF2-3DC4-E011-ED6F-79A4A79158E6}"/>
                </a:ext>
              </a:extLst>
            </p:cNvPr>
            <p:cNvSpPr/>
            <p:nvPr/>
          </p:nvSpPr>
          <p:spPr>
            <a:xfrm rot="20491185">
              <a:off x="7125854" y="5204690"/>
              <a:ext cx="942109" cy="942109"/>
            </a:xfrm>
            <a:prstGeom prst="star8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330110-BD90-4DE7-6B3D-704C3474F39F}"/>
                </a:ext>
              </a:extLst>
            </p:cNvPr>
            <p:cNvSpPr/>
            <p:nvPr/>
          </p:nvSpPr>
          <p:spPr>
            <a:xfrm>
              <a:off x="7324434" y="5394035"/>
              <a:ext cx="535711" cy="5357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41EE59A-9679-C8C7-E351-76CC948D2F01}"/>
                </a:ext>
              </a:extLst>
            </p:cNvPr>
            <p:cNvSpPr/>
            <p:nvPr/>
          </p:nvSpPr>
          <p:spPr>
            <a:xfrm>
              <a:off x="7363688" y="5447143"/>
              <a:ext cx="457201" cy="45720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5DE774CE-F45D-5EC8-4614-5F72A843E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6761">
            <a:off x="9355600" y="835056"/>
            <a:ext cx="2158016" cy="21580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60BF54-F1F4-2AAE-651A-807D68D6355A}"/>
              </a:ext>
            </a:extLst>
          </p:cNvPr>
          <p:cNvSpPr txBox="1"/>
          <p:nvPr/>
        </p:nvSpPr>
        <p:spPr>
          <a:xfrm>
            <a:off x="9250724" y="289242"/>
            <a:ext cx="2728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Communicate the uniqueness of the item, while keeping the design simple</a:t>
            </a:r>
          </a:p>
        </p:txBody>
      </p:sp>
      <p:pic>
        <p:nvPicPr>
          <p:cNvPr id="23" name="Picture 22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27ECE4CE-5220-9FB0-02A6-9D489A1C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917" y="3584401"/>
            <a:ext cx="3267647" cy="28384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F1B759-2579-A285-8A6B-9A0DED174A4C}"/>
              </a:ext>
            </a:extLst>
          </p:cNvPr>
          <p:cNvCxnSpPr>
            <a:cxnSpLocks/>
          </p:cNvCxnSpPr>
          <p:nvPr/>
        </p:nvCxnSpPr>
        <p:spPr>
          <a:xfrm>
            <a:off x="5038093" y="3969216"/>
            <a:ext cx="1501384" cy="71112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Pin on usa*ha*na">
            <a:extLst>
              <a:ext uri="{FF2B5EF4-FFF2-40B4-BE49-F238E27FC236}">
                <a16:creationId xmlns:a16="http://schemas.microsoft.com/office/drawing/2014/main" id="{CBDAA561-F7BB-FEE7-28F4-F76130C89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2" y="4668300"/>
            <a:ext cx="2114919" cy="18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3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E3AD6F-B491-F13E-B575-7348D613A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6" t="1947" r="6215" b="7985"/>
          <a:stretch/>
        </p:blipFill>
        <p:spPr>
          <a:xfrm>
            <a:off x="8504660" y="99203"/>
            <a:ext cx="1810327" cy="1476548"/>
          </a:xfrm>
          <a:prstGeom prst="rect">
            <a:avLst/>
          </a:prstGeom>
        </p:spPr>
      </p:pic>
      <p:pic>
        <p:nvPicPr>
          <p:cNvPr id="12" name="Picture 11" descr="A group of wooden signs&#10;&#10;Description automatically generated">
            <a:extLst>
              <a:ext uri="{FF2B5EF4-FFF2-40B4-BE49-F238E27FC236}">
                <a16:creationId xmlns:a16="http://schemas.microsoft.com/office/drawing/2014/main" id="{91EB5E60-1F23-96C7-50BF-0A48FD4E5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26364" r="70849" b="50000"/>
          <a:stretch/>
        </p:blipFill>
        <p:spPr>
          <a:xfrm>
            <a:off x="10269795" y="1513359"/>
            <a:ext cx="1872782" cy="1755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70221-A07E-CC62-344F-CBDBEF3C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  <p:pic>
        <p:nvPicPr>
          <p:cNvPr id="5" name="Content Placeholder 4" descr="A video game screen with a rabbit and rabbit&#10;&#10;Description automatically generated">
            <a:extLst>
              <a:ext uri="{FF2B5EF4-FFF2-40B4-BE49-F238E27FC236}">
                <a16:creationId xmlns:a16="http://schemas.microsoft.com/office/drawing/2014/main" id="{626D6AFE-D9A9-26D9-EA04-1AEBC8AD7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256" y="3429000"/>
            <a:ext cx="5852172" cy="329184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0A3BB8-CBF7-FDE8-21B8-0E4DB0EBCB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Matching with the general aesthetics of the game, the UI will be outlined in black, or a dark brown</a:t>
            </a:r>
          </a:p>
          <a:p>
            <a:endParaRPr lang="en-US" dirty="0"/>
          </a:p>
          <a:p>
            <a:r>
              <a:rPr lang="en-US" dirty="0"/>
              <a:t>UI should feel “village rustic” with some rust and blood thrown in to show corruption. The blood will be subtle, on the corners, not overt as in the picture.</a:t>
            </a:r>
          </a:p>
        </p:txBody>
      </p:sp>
      <p:pic>
        <p:nvPicPr>
          <p:cNvPr id="4" name="Picture 3" descr="A wooden signs with paper&#10;&#10;Description automatically generated with medium confidence">
            <a:extLst>
              <a:ext uri="{FF2B5EF4-FFF2-40B4-BE49-F238E27FC236}">
                <a16:creationId xmlns:a16="http://schemas.microsoft.com/office/drawing/2014/main" id="{78BCA42B-DE6A-F363-5FF9-C4541312B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" t="4455" r="5455" b="4682"/>
          <a:stretch/>
        </p:blipFill>
        <p:spPr>
          <a:xfrm>
            <a:off x="5536743" y="190354"/>
            <a:ext cx="2733963" cy="1847273"/>
          </a:xfrm>
          <a:prstGeom prst="rect">
            <a:avLst/>
          </a:prstGeom>
        </p:spPr>
      </p:pic>
      <p:pic>
        <p:nvPicPr>
          <p:cNvPr id="8" name="Picture 7" descr="A close-up of a sword&#10;&#10;Description automatically generated">
            <a:extLst>
              <a:ext uri="{FF2B5EF4-FFF2-40B4-BE49-F238E27FC236}">
                <a16:creationId xmlns:a16="http://schemas.microsoft.com/office/drawing/2014/main" id="{3319D59A-E3D3-8670-6FED-B650A38AD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02" y="2085555"/>
            <a:ext cx="2060736" cy="1159164"/>
          </a:xfrm>
          <a:prstGeom prst="rect">
            <a:avLst/>
          </a:prstGeom>
        </p:spPr>
      </p:pic>
      <p:pic>
        <p:nvPicPr>
          <p:cNvPr id="4098" name="Picture 2" descr="Medieval Village (Mega Pack) in Environments - UE Marketplace">
            <a:extLst>
              <a:ext uri="{FF2B5EF4-FFF2-40B4-BE49-F238E27FC236}">
                <a16:creationId xmlns:a16="http://schemas.microsoft.com/office/drawing/2014/main" id="{1BEC01BE-BD3F-1A75-2934-284AEBFCA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14" y="190354"/>
            <a:ext cx="2907147" cy="163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BB46A3-5AF3-0858-AB4A-23CC6A7D540B}"/>
              </a:ext>
            </a:extLst>
          </p:cNvPr>
          <p:cNvCxnSpPr>
            <a:cxnSpLocks/>
          </p:cNvCxnSpPr>
          <p:nvPr/>
        </p:nvCxnSpPr>
        <p:spPr>
          <a:xfrm flipV="1">
            <a:off x="5074703" y="1865459"/>
            <a:ext cx="172190" cy="216050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4FBECC-9B10-E223-1BB1-E256B80FF45B}"/>
              </a:ext>
            </a:extLst>
          </p:cNvPr>
          <p:cNvCxnSpPr>
            <a:cxnSpLocks/>
          </p:cNvCxnSpPr>
          <p:nvPr/>
        </p:nvCxnSpPr>
        <p:spPr>
          <a:xfrm flipV="1">
            <a:off x="5339056" y="2945709"/>
            <a:ext cx="4780015" cy="143561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87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397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Abadi</vt:lpstr>
      <vt:lpstr>Arial</vt:lpstr>
      <vt:lpstr>Berlin Sans FB Demi</vt:lpstr>
      <vt:lpstr>Calibri</vt:lpstr>
      <vt:lpstr>Calibri Light</vt:lpstr>
      <vt:lpstr>Office Theme</vt:lpstr>
      <vt:lpstr>Carrot Quest The Root of Evil</vt:lpstr>
      <vt:lpstr>WORLD</vt:lpstr>
      <vt:lpstr>ENVIRONMENT</vt:lpstr>
      <vt:lpstr>CHARACTERS</vt:lpstr>
      <vt:lpstr>ENEMIES</vt:lpstr>
      <vt:lpstr>OBJECTS</vt:lpstr>
      <vt:lpstr>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Carrot Quest The Root of Evil</dc:title>
  <dc:creator>Joy P Shideler</dc:creator>
  <cp:lastModifiedBy>Brenton F</cp:lastModifiedBy>
  <cp:revision>46</cp:revision>
  <dcterms:created xsi:type="dcterms:W3CDTF">2023-09-09T15:32:10Z</dcterms:created>
  <dcterms:modified xsi:type="dcterms:W3CDTF">2023-09-11T19:29:26Z</dcterms:modified>
</cp:coreProperties>
</file>